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312" r:id="rId2"/>
    <p:sldId id="313" r:id="rId3"/>
    <p:sldId id="314" r:id="rId4"/>
  </p:sldIdLst>
  <p:sldSz cx="9144000" cy="6858000" type="screen4x3"/>
  <p:notesSz cx="6858000" cy="9144000"/>
  <p:custDataLst>
    <p:tags r:id="rId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CCCCCC"/>
    <a:srgbClr val="8F45C7"/>
    <a:srgbClr val="7E36B4"/>
    <a:srgbClr val="800080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 snapToGrid="0">
      <p:cViewPr varScale="1">
        <p:scale>
          <a:sx n="80" d="100"/>
          <a:sy n="80" d="100"/>
        </p:scale>
        <p:origin x="96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7EF1F-4443-4034-8D78-FD3FA27604D4}" type="datetimeFigureOut">
              <a:rPr lang="en-US" smtClean="0"/>
              <a:pPr/>
              <a:t>8/11/2014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C8A50-F8F5-4373-AD49-C40DE058D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681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339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1522A-499D-43F8-A3B1-CA92DA0D85B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1294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1522A-499D-43F8-A3B1-CA92DA0D85B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779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8/11/2014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8/11/2014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b="0" i="0" u="non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BA617D-D1B8-42E5-9EBD-6D544BD9A881}" type="datetimeFigureOut">
              <a:rPr lang="en-US" smtClean="0"/>
              <a:pPr/>
              <a:t>8/11/2014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i="0" u="none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851648" cy="3429000"/>
          </a:xfrm>
        </p:spPr>
        <p:txBody>
          <a:bodyPr anchor="t" anchorCtr="0">
            <a:normAutofit/>
          </a:bodyPr>
          <a:lstStyle/>
          <a:p>
            <a:pPr algn="ctr"/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Debugging 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52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8429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Activity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58059"/>
            <a:ext cx="8229600" cy="49225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Debug the script: IsTriangle_With_Errors.m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Notes: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user is prompted to enter the lengths of three sides of a triangle from shortest to longest.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script is first supposed to check if the user followed directions for entering the side lengths.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script is then supposed to determine if the side lengths can possible form a triangle.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If the sides form a valid triangle, the script should determine the type of triangle, and the perimeter and area of the triangle.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04203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1133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Activity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>
            <a:normAutofit/>
          </a:bodyPr>
          <a:lstStyle/>
          <a:p>
            <a:r>
              <a:rPr lang="en-US" dirty="0" smtClean="0"/>
              <a:t>The game of Nim is a two player game in which the players alternate removing items from a pile.  Each player can take at most half of the remaining items, but must take at least 1.  The person to take the last item loses.</a:t>
            </a:r>
          </a:p>
          <a:p>
            <a:r>
              <a:rPr lang="en-US" dirty="0" smtClean="0"/>
              <a:t>Your friend has tried to write a program to allow a user to play Nim against the computer.  Unfortunately, the code is not working.  We now must use our new-found debugging prowess to identify and fix the errors.</a:t>
            </a:r>
          </a:p>
        </p:txBody>
      </p:sp>
    </p:spTree>
    <p:extLst>
      <p:ext uri="{BB962C8B-B14F-4D97-AF65-F5344CB8AC3E}">
        <p14:creationId xmlns:p14="http://schemas.microsoft.com/office/powerpoint/2010/main" val="826780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8.0&quot;&gt;&lt;object type=&quot;1&quot; unique_id=&quot;10001&quot;&gt;&lt;object type=&quot;2&quot; unique_id=&quot;10208&quot;&gt;&lt;object type=&quot;3&quot; unique_id=&quot;10209&quot;&gt;&lt;property id=&quot;20148&quot; value=&quot;5&quot;/&gt;&lt;property id=&quot;20300&quot; value=&quot;Slide 1 - &amp;quot;ENED 1090:  Debugging Example&amp;quot;&quot;/&gt;&lt;property id=&quot;20307&quot; value=&quot;312&quot;/&gt;&lt;/object&gt;&lt;object type=&quot;3&quot; unique_id=&quot;10411&quot;&gt;&lt;property id=&quot;20148&quot; value=&quot;5&quot;/&gt;&lt;property id=&quot;20300&quot; value=&quot;Slide 2 - &amp;quot;Example&amp;quot;&quot;/&gt;&lt;property id=&quot;20307&quot; value=&quot;313&quot;/&gt;&lt;/object&gt;&lt;/object&gt;&lt;object type=&quot;8&quot; unique_id=&quot;10252&quot;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lnDef>
      <a:spPr>
        <a:ln w="2540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5030</TotalTime>
  <Words>183</Words>
  <Application>Microsoft Office PowerPoint</Application>
  <PresentationFormat>On-screen Show (4:3)</PresentationFormat>
  <Paragraphs>15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Constantia</vt:lpstr>
      <vt:lpstr>Wingdings 2</vt:lpstr>
      <vt:lpstr>Flow</vt:lpstr>
      <vt:lpstr>  Debugging Example</vt:lpstr>
      <vt:lpstr>Activity</vt:lpstr>
      <vt:lpstr>Activity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DIGITAL SIGNAL PROCESSING</dc:title>
  <dc:creator>Kathy</dc:creator>
  <cp:lastModifiedBy>Naomi Fernandes</cp:lastModifiedBy>
  <cp:revision>441</cp:revision>
  <dcterms:created xsi:type="dcterms:W3CDTF">2009-01-04T18:54:06Z</dcterms:created>
  <dcterms:modified xsi:type="dcterms:W3CDTF">2014-08-11T13:38:15Z</dcterms:modified>
</cp:coreProperties>
</file>